
<file path=[Content_Types].xml><?xml version="1.0" encoding="utf-8"?>
<Types xmlns="http://schemas.openxmlformats.org/package/2006/content-types">
  <Default Extension="jpeg" ContentType="image/jpeg"/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8" r:id="rId3"/>
    <p:sldId id="269" r:id="rId4"/>
    <p:sldId id="276" r:id="rId5"/>
    <p:sldId id="275" r:id="rId6"/>
    <p:sldId id="27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4v>
</file>

<file path=ppt/media/media2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4v"/><Relationship Id="rId1" Type="http://schemas.microsoft.com/office/2007/relationships/media" Target="../media/media2.m4v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7"/>
          <p:cNvSpPr txBox="1"/>
          <p:nvPr/>
        </p:nvSpPr>
        <p:spPr>
          <a:xfrm>
            <a:off x="774065" y="2611120"/>
            <a:ext cx="998156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/>
            <a:r>
              <a:rPr lang="en-US" sz="4000" dirty="0">
                <a:sym typeface="+mn-ea"/>
              </a:rPr>
              <a:t>                    VSLAM</a:t>
            </a:r>
            <a:r>
              <a:rPr lang="zh-CN" altLang="en-US" sz="4000" dirty="0">
                <a:sym typeface="+mn-ea"/>
              </a:rPr>
              <a:t>实践</a:t>
            </a:r>
            <a:r>
              <a:rPr lang="en-US" sz="4000" dirty="0" err="1">
                <a:sym typeface="+mn-ea"/>
              </a:rPr>
              <a:t>课程</a:t>
            </a:r>
            <a:endParaRPr lang="en-US" sz="4000" dirty="0">
              <a:sym typeface="+mn-ea"/>
            </a:endParaRPr>
          </a:p>
          <a:p>
            <a:pPr lvl="0"/>
            <a:r>
              <a:rPr lang="en-US" sz="4000" dirty="0">
                <a:sym typeface="+mn-ea"/>
              </a:rPr>
              <a:t>							--- </a:t>
            </a:r>
            <a:r>
              <a:rPr lang="en-US" altLang="zh-CN" sz="4000" dirty="0">
                <a:sym typeface="+mn-ea"/>
              </a:rPr>
              <a:t>DSO</a:t>
            </a:r>
            <a:r>
              <a:rPr lang="zh-CN" altLang="en-US" sz="4000" dirty="0">
                <a:sym typeface="+mn-ea"/>
              </a:rPr>
              <a:t>演示</a:t>
            </a:r>
            <a:endParaRPr lang="en-US" sz="4000" dirty="0"/>
          </a:p>
          <a:p>
            <a:pPr lvl="0"/>
            <a:endParaRPr lang="en-US" sz="4000" dirty="0"/>
          </a:p>
        </p:txBody>
      </p:sp>
      <p:pic>
        <p:nvPicPr>
          <p:cNvPr id="17" name="Picture 16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  <p:sp>
        <p:nvSpPr>
          <p:cNvPr id="2" name="Minus 1"/>
          <p:cNvSpPr/>
          <p:nvPr/>
        </p:nvSpPr>
        <p:spPr>
          <a:xfrm>
            <a:off x="-499110" y="350075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7747635" y="4624070"/>
            <a:ext cx="35077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/>
            <a:r>
              <a:rPr lang="en-US" sz="3200" dirty="0" err="1">
                <a:sym typeface="+mn-ea"/>
              </a:rPr>
              <a:t>主讲教师</a:t>
            </a:r>
            <a:r>
              <a:rPr lang="en-US" sz="3200" dirty="0">
                <a:sym typeface="+mn-ea"/>
              </a:rPr>
              <a:t>：</a:t>
            </a:r>
            <a:r>
              <a:rPr lang="zh-CN" altLang="en-US" sz="3200" dirty="0">
                <a:sym typeface="+mn-ea"/>
              </a:rPr>
              <a:t>安传旭</a:t>
            </a:r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453371" y="2745105"/>
            <a:ext cx="7114448" cy="1200329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en-US" sz="7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</a:t>
            </a:r>
            <a:r>
              <a:rPr lang="en-US" altLang="en-US" sz="7200" dirty="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dso</a:t>
            </a:r>
            <a:r>
              <a:rPr lang="zh-CN" altLang="en-US" sz="72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在</a:t>
            </a:r>
            <a:r>
              <a:rPr lang="en-US" altLang="zh-CN" sz="7200" dirty="0" err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xbot</a:t>
            </a:r>
            <a:r>
              <a:rPr lang="zh-CN" altLang="en-US" sz="72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演示</a:t>
            </a:r>
            <a:endParaRPr lang="en-US" altLang="en-US" sz="7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Minus 2"/>
          <p:cNvSpPr/>
          <p:nvPr/>
        </p:nvSpPr>
        <p:spPr>
          <a:xfrm>
            <a:off x="-499110" y="350075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168015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 </a:t>
            </a:r>
            <a:r>
              <a:rPr lang="en-US" altLang="en-US" sz="2800" dirty="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dso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在</a:t>
            </a:r>
            <a:r>
              <a:rPr lang="en-US" altLang="zh-CN" sz="2800" dirty="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xbot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演示</a:t>
            </a:r>
            <a:endParaRPr lang="en-US" altLang="en-US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Minus 3"/>
          <p:cNvSpPr/>
          <p:nvPr/>
        </p:nvSpPr>
        <p:spPr>
          <a:xfrm>
            <a:off x="-1572260" y="471170"/>
            <a:ext cx="1491424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pic>
        <p:nvPicPr>
          <p:cNvPr id="5" name="xbot">
            <a:hlinkClick r:id="" action="ppaction://media"/>
            <a:extLst>
              <a:ext uri="{FF2B5EF4-FFF2-40B4-BE49-F238E27FC236}">
                <a16:creationId xmlns:a16="http://schemas.microsoft.com/office/drawing/2014/main" id="{F46C3CC0-1685-4CF3-8B3D-8F1DE68B09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1974" y="993140"/>
            <a:ext cx="10512425" cy="56537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8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47486" y="2745105"/>
            <a:ext cx="9126216" cy="1200329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en-US" sz="7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02 </a:t>
            </a:r>
            <a:r>
              <a:rPr lang="en-US" altLang="en-US" sz="7200" dirty="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dso</a:t>
            </a:r>
            <a:r>
              <a:rPr lang="zh-CN" altLang="en-US" sz="72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在仿真环境演示</a:t>
            </a:r>
            <a:endParaRPr lang="en-US" altLang="en-US" sz="7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Minus 2"/>
          <p:cNvSpPr/>
          <p:nvPr/>
        </p:nvSpPr>
        <p:spPr>
          <a:xfrm>
            <a:off x="-499110" y="350075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69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8920" y="143510"/>
            <a:ext cx="383730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02 </a:t>
            </a:r>
            <a:r>
              <a:rPr lang="en-US" altLang="en-US" sz="2800" dirty="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dso</a:t>
            </a:r>
            <a:r>
              <a:rPr lang="zh-CN" altLang="en-US" sz="28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在仿真环境演示</a:t>
            </a:r>
            <a:endParaRPr lang="en-US" altLang="en-US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Minus 3"/>
          <p:cNvSpPr/>
          <p:nvPr/>
        </p:nvSpPr>
        <p:spPr>
          <a:xfrm>
            <a:off x="-1572260" y="471170"/>
            <a:ext cx="14914245" cy="79883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公司标志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937750" y="6319520"/>
            <a:ext cx="2085340" cy="485775"/>
          </a:xfrm>
          <a:prstGeom prst="rect">
            <a:avLst/>
          </a:prstGeom>
        </p:spPr>
      </p:pic>
      <p:pic>
        <p:nvPicPr>
          <p:cNvPr id="5" name="out-3">
            <a:hlinkClick r:id="" action="ppaction://media"/>
            <a:extLst>
              <a:ext uri="{FF2B5EF4-FFF2-40B4-BE49-F238E27FC236}">
                <a16:creationId xmlns:a16="http://schemas.microsoft.com/office/drawing/2014/main" id="{2EA2D5DE-579B-4859-8249-23CD65023C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0849" y="1008777"/>
            <a:ext cx="10868025" cy="57057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4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708843" y="2829560"/>
            <a:ext cx="27736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谢   谢</a:t>
            </a:r>
          </a:p>
        </p:txBody>
      </p:sp>
      <p:sp>
        <p:nvSpPr>
          <p:cNvPr id="5" name="Minus 4"/>
          <p:cNvSpPr/>
          <p:nvPr/>
        </p:nvSpPr>
        <p:spPr>
          <a:xfrm>
            <a:off x="-425450" y="3795395"/>
            <a:ext cx="12851130" cy="914400"/>
          </a:xfrm>
          <a:prstGeom prst="mathMinu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公司标志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235" y="101600"/>
            <a:ext cx="2085340" cy="4857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31</Words>
  <Application>Microsoft Office PowerPoint</Application>
  <PresentationFormat>宽屏</PresentationFormat>
  <Paragraphs>8</Paragraphs>
  <Slides>6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pxx</dc:creator>
  <cp:lastModifiedBy>安传旭</cp:lastModifiedBy>
  <cp:revision>14</cp:revision>
  <dcterms:created xsi:type="dcterms:W3CDTF">2019-08-13T01:56:02Z</dcterms:created>
  <dcterms:modified xsi:type="dcterms:W3CDTF">2019-09-11T14:16:30Z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2052-11.1.0.8392</vt:lpwstr>
  </property>
</Properties>
</file>

<file path=docProps/thumbnail.jpeg>
</file>